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Comparing models (1/2)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5813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helium atom may be represented using the particle model and the atomic model.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4EC811C-14CA-4A02-8026-5AC4834A6165}"/>
              </a:ext>
            </a:extLst>
          </p:cNvPr>
          <p:cNvSpPr txBox="1">
            <a:spLocks/>
          </p:cNvSpPr>
          <p:nvPr/>
        </p:nvSpPr>
        <p:spPr>
          <a:xfrm>
            <a:off x="728614" y="2246802"/>
            <a:ext cx="1967947" cy="56265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 model</a:t>
            </a:r>
          </a:p>
        </p:txBody>
      </p:sp>
      <p:sp>
        <p:nvSpPr>
          <p:cNvPr id="6" name="Text Placeholder 16">
            <a:extLst>
              <a:ext uri="{FF2B5EF4-FFF2-40B4-BE49-F238E27FC236}">
                <a16:creationId xmlns:a16="http://schemas.microsoft.com/office/drawing/2014/main" id="{0095C162-4B27-44FC-BEC4-CE81822B7765}"/>
              </a:ext>
            </a:extLst>
          </p:cNvPr>
          <p:cNvSpPr txBox="1">
            <a:spLocks/>
          </p:cNvSpPr>
          <p:nvPr/>
        </p:nvSpPr>
        <p:spPr>
          <a:xfrm>
            <a:off x="5781398" y="2158154"/>
            <a:ext cx="1967948" cy="581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Atomic model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5B9F04-89C3-4951-ADDD-1C1CA60B56E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23" y="3453183"/>
            <a:ext cx="3750877" cy="1427719"/>
          </a:xfrm>
          <a:prstGeom prst="rect">
            <a:avLst/>
          </a:prstGeom>
        </p:spPr>
      </p:pic>
      <p:pic>
        <p:nvPicPr>
          <p:cNvPr id="8" name="Picture 7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6E90DA68-2B46-4852-9134-B292E09641B4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0"/>
          <a:stretch/>
        </p:blipFill>
        <p:spPr>
          <a:xfrm>
            <a:off x="5605945" y="2809460"/>
            <a:ext cx="2318855" cy="248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4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Comparing models (2/2)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95592" y="1345947"/>
            <a:ext cx="2863600" cy="1874331"/>
          </a:xfrm>
          <a:prstGeom prst="wedgeRoundRectCallout">
            <a:avLst>
              <a:gd name="adj1" fmla="val 54027"/>
              <a:gd name="adj2" fmla="val 759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Ryan: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particle model is wrong because atoms are actually made of protons, neutrons and electrons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323163" y="2916008"/>
            <a:ext cx="2392726" cy="2742669"/>
          </a:xfrm>
          <a:prstGeom prst="wedgeRoundRectCallout">
            <a:avLst>
              <a:gd name="adj1" fmla="val -78698"/>
              <a:gd name="adj2" fmla="val -1710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Aaron: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atomic model does not show what an atom actually looks like, but it is better because it can explain more things.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45870" y="3539837"/>
            <a:ext cx="2928471" cy="1972216"/>
          </a:xfrm>
          <a:prstGeom prst="wedgeRoundRectCallout">
            <a:avLst>
              <a:gd name="adj1" fmla="val 61706"/>
              <a:gd name="adj2" fmla="val -3270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Noah: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atomic model is better because it shows what a helium atom actually looks like close-up.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3966366" y="1469116"/>
            <a:ext cx="4625543" cy="1141742"/>
          </a:xfrm>
          <a:prstGeom prst="wedgeRoundRectCallout">
            <a:avLst>
              <a:gd name="adj1" fmla="val -26616"/>
              <a:gd name="adj2" fmla="val 894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Arush: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Thee particle model can be used to explain some things that the atomic model cannot.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6104252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compare the two different models.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EFE51B5A-0C0C-4AAE-92B5-A66ED0F1C871}"/>
              </a:ext>
            </a:extLst>
          </p:cNvPr>
          <p:cNvSpPr txBox="1">
            <a:spLocks/>
          </p:cNvSpPr>
          <p:nvPr/>
        </p:nvSpPr>
        <p:spPr>
          <a:xfrm>
            <a:off x="505118" y="5718592"/>
            <a:ext cx="4946265" cy="55097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agree with and why?.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507</TotalTime>
  <Words>126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2019-10-21T07:38:26Z</dcterms:created>
  <dcterms:modified xsi:type="dcterms:W3CDTF">2019-10-21T16:14:25Z</dcterms:modified>
</cp:coreProperties>
</file>